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56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420" autoAdjust="0"/>
  </p:normalViewPr>
  <p:slideViewPr>
    <p:cSldViewPr>
      <p:cViewPr varScale="1">
        <p:scale>
          <a:sx n="67" d="100"/>
          <a:sy n="67" d="100"/>
        </p:scale>
        <p:origin x="-9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8794DF-D97D-442B-9BB9-0804E689872A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8794DF-D97D-442B-9BB9-0804E689872A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8794DF-D97D-442B-9BB9-0804E689872A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08794DF-D97D-442B-9BB9-0804E689872A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</a:t>
            </a:r>
            <a:r>
              <a:rPr lang="en-US" dirty="0" smtClean="0"/>
              <a:t>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239000" cy="4846320"/>
          </a:xfrm>
        </p:spPr>
        <p:txBody>
          <a:bodyPr/>
          <a:lstStyle/>
          <a:p>
            <a:pPr rtl="0" eaLnBrk="1" latinLnBrk="0" hangingPunct="1"/>
            <a:r>
              <a:rPr kumimoji="0" lang="en-US" sz="2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Create a </a:t>
            </a:r>
            <a:r>
              <a:rPr kumimoji="0" lang="en-US" sz="2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wiki pages</a:t>
            </a:r>
            <a:endParaRPr lang="en-US" sz="2600" dirty="0" smtClean="0"/>
          </a:p>
          <a:p>
            <a:pPr lvl="1" rtl="0" eaLnBrk="1" latinLnBrk="0" hangingPunct="1"/>
            <a:r>
              <a:rPr kumimoji="0" lang="en-US" sz="23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 all 5 lesson plans</a:t>
            </a:r>
            <a:endParaRPr lang="en-US" dirty="0" smtClean="0"/>
          </a:p>
          <a:p>
            <a:pPr lvl="1" rtl="0" eaLnBrk="1" latinLnBrk="0" hangingPunct="1"/>
            <a:r>
              <a:rPr kumimoji="0" lang="en-US" sz="23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 3 Student Samples</a:t>
            </a:r>
            <a:endParaRPr lang="en-US" dirty="0" smtClean="0"/>
          </a:p>
          <a:p>
            <a:pPr lvl="2"/>
            <a:r>
              <a:rPr kumimoji="0" lang="en-US" sz="20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Filamentality</a:t>
            </a:r>
            <a:r>
              <a:rPr kumimoji="0" lang="en-US" sz="2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link</a:t>
            </a:r>
            <a:endParaRPr lang="en-US" dirty="0" smtClean="0"/>
          </a:p>
          <a:p>
            <a:pPr lvl="2"/>
            <a:r>
              <a:rPr kumimoji="0" lang="en-US" sz="2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Movie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Your Choice</a:t>
            </a:r>
            <a:endParaRPr lang="en-US" dirty="0" smtClean="0"/>
          </a:p>
          <a:p>
            <a:pPr lvl="1" rtl="0" eaLnBrk="1" latinLnBrk="0" hangingPunct="1"/>
            <a:r>
              <a:rPr kumimoji="0" lang="en-US" sz="23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Prezi</a:t>
            </a:r>
            <a:r>
              <a:rPr kumimoji="0" lang="en-US" sz="23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/Power Point</a:t>
            </a:r>
            <a:endParaRPr lang="en-US" dirty="0" smtClean="0"/>
          </a:p>
          <a:p>
            <a:pPr lvl="1" rtl="0" eaLnBrk="1" latinLnBrk="0" hangingPunct="1"/>
            <a:r>
              <a:rPr kumimoji="0" lang="en-US" sz="23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 3 Jing Videos</a:t>
            </a:r>
            <a:endParaRPr lang="en-US" dirty="0" smtClean="0"/>
          </a:p>
          <a:p>
            <a:pPr lvl="1" rtl="0" eaLnBrk="1" fontAlgn="base" latinLnBrk="0" hangingPunct="1"/>
            <a:r>
              <a:rPr kumimoji="0" lang="en-US" sz="23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 3 Rubrics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9 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aseline="0" dirty="0" smtClean="0"/>
              <a:t>All 5 lesson plans completed</a:t>
            </a:r>
          </a:p>
          <a:p>
            <a:r>
              <a:rPr lang="en-US" baseline="0" dirty="0" smtClean="0"/>
              <a:t>All 3 Jing Video Completed</a:t>
            </a:r>
          </a:p>
          <a:p>
            <a:r>
              <a:rPr lang="en-US" baseline="0" dirty="0" smtClean="0"/>
              <a:t>All 3 Rubrics Completed</a:t>
            </a:r>
          </a:p>
          <a:p>
            <a:r>
              <a:rPr lang="en-US" dirty="0" smtClean="0"/>
              <a:t>3 Student Samples Completed</a:t>
            </a:r>
          </a:p>
          <a:p>
            <a:pPr lvl="1"/>
            <a:r>
              <a:rPr lang="en-US" baseline="0" dirty="0" smtClean="0"/>
              <a:t>Movie</a:t>
            </a:r>
          </a:p>
          <a:p>
            <a:pPr lvl="1"/>
            <a:r>
              <a:rPr lang="en-US" dirty="0" err="1" smtClean="0"/>
              <a:t>Filamentality</a:t>
            </a:r>
            <a:endParaRPr lang="en-US" dirty="0" smtClean="0"/>
          </a:p>
          <a:p>
            <a:pPr lvl="1"/>
            <a:r>
              <a:rPr lang="en-US" baseline="0" dirty="0" smtClean="0"/>
              <a:t>Your Choice</a:t>
            </a:r>
          </a:p>
          <a:p>
            <a:pPr lvl="1">
              <a:buNone/>
            </a:pPr>
            <a:endParaRPr lang="en-US" baseline="0" dirty="0" smtClean="0"/>
          </a:p>
          <a:p>
            <a:pPr lvl="1">
              <a:buNone/>
            </a:pPr>
            <a:r>
              <a:rPr lang="en-US" b="1" dirty="0" smtClean="0"/>
              <a:t>-Week 9 Build Wiki Website</a:t>
            </a:r>
            <a:endParaRPr lang="en-US" b="1" baseline="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Rubrics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69" name="Picture 1" descr="C:\Documents and Settings\afante01\Local Settings\Temporary Internet Files\Content.IE5\MEF4XDM5\MC90043158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133600"/>
            <a:ext cx="43434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u="sng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Use positive phrases for grading criteria</a:t>
            </a:r>
            <a:endParaRPr lang="en-US" sz="44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122" name="Picture 2" descr="http://www.cartoonstock.com/newscartoons/cartoonists/ksm/lowres/ksmn233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399" y="1447800"/>
            <a:ext cx="4936807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u="sng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Make it measurable: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7" name="Picture 1" descr="C:\Documents and Settings\afante01\Local Settings\Temporary Internet Files\Content.IE5\Q3NAKPYK\MC9002417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057400"/>
            <a:ext cx="4297457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u="sng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Emphasize content vs.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http://www.dreamstime.com/theater-marquee-thumb29959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133600"/>
            <a:ext cx="47244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239000" cy="1143000"/>
          </a:xfr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u="sng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Have a clear picture of the end product in your 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www.portcoquitlam.ca/__shared/assets/House_Blue_Prints31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133600"/>
            <a:ext cx="57150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u="sng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u="sng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u="sng" dirty="0"/>
              <a:t/>
            </a:r>
            <a:br>
              <a:rPr lang="en-US" u="sng" dirty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/>
              <a:t/>
            </a:r>
            <a:br>
              <a:rPr lang="en-US" u="sng" dirty="0"/>
            </a:br>
            <a:endParaRPr lang="en-US" sz="44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en-US" sz="4000" u="sng" dirty="0" smtClean="0">
                <a:solidFill>
                  <a:schemeClr val="tx1"/>
                </a:solidFill>
              </a:rPr>
              <a:t>Weight the criteria appropriately</a:t>
            </a:r>
            <a:endParaRPr lang="en-US" dirty="0"/>
          </a:p>
        </p:txBody>
      </p:sp>
      <p:pic>
        <p:nvPicPr>
          <p:cNvPr id="1026" name="Picture 2" descr="C:\Program Files\Microsoft Office\MEDIA\CAGCAT10\j0300840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7800" y="1828800"/>
            <a:ext cx="5486400" cy="46212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</TotalTime>
  <Words>89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Week 8</vt:lpstr>
      <vt:lpstr>Final Wiki</vt:lpstr>
      <vt:lpstr>Week 9 Homework</vt:lpstr>
      <vt:lpstr>Rubrics</vt:lpstr>
      <vt:lpstr>Use positive phrases for grading criteria</vt:lpstr>
      <vt:lpstr>Make it measurable:</vt:lpstr>
      <vt:lpstr>Emphasize content vs. presentation</vt:lpstr>
      <vt:lpstr>Have a clear picture of the end product in your mind</vt:lpstr>
      <vt:lpstr>        Weight the criteria appropriately</vt:lpstr>
    </vt:vector>
  </TitlesOfParts>
  <Company>Baker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Rubrics</dc:title>
  <dc:creator>afante01</dc:creator>
  <cp:lastModifiedBy>BPS</cp:lastModifiedBy>
  <cp:revision>4</cp:revision>
  <dcterms:created xsi:type="dcterms:W3CDTF">2010-05-10T14:24:12Z</dcterms:created>
  <dcterms:modified xsi:type="dcterms:W3CDTF">2012-05-24T17:56:13Z</dcterms:modified>
</cp:coreProperties>
</file>